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hw12d0ILkYQTjjaXLMvSwAjRf8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black line margin is epithelization rest is unhealthy skin.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The blue line i would say is actually healthy skin.</a:t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5a9b03d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c5a9b03dd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1981e9d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1981e9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1981e9d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1981e9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38" y="1178763"/>
            <a:ext cx="8554127" cy="45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8235324" y="5934675"/>
            <a:ext cx="39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Location: Foot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Type: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Latest Annotation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" y="0"/>
            <a:ext cx="68307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7104400" y="4080100"/>
            <a:ext cx="38118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maceration/</a:t>
            </a: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epithelizing?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100">
                <a:solidFill>
                  <a:srgbClr val="4A86E8"/>
                </a:solidFill>
              </a:rPr>
              <a:t>black line margin is epithelization rest is unhealthy skin.</a:t>
            </a:r>
            <a:endParaRPr sz="1100">
              <a:solidFill>
                <a:srgbClr val="4A86E8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A86E8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100">
                <a:solidFill>
                  <a:srgbClr val="4A86E8"/>
                </a:solidFill>
              </a:rPr>
              <a:t>The blue line i would say is actually healthy skin</a:t>
            </a:r>
            <a:r>
              <a:rPr lang="en-SG" sz="1100">
                <a:solidFill>
                  <a:schemeClr val="dk1"/>
                </a:solidFill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"/>
          <p:cNvCxnSpPr/>
          <p:nvPr/>
        </p:nvCxnSpPr>
        <p:spPr>
          <a:xfrm rot="10800000">
            <a:off x="5819550" y="4319200"/>
            <a:ext cx="1170300" cy="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0250" y="123550"/>
            <a:ext cx="3956551" cy="39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/>
          <p:nvPr/>
        </p:nvSpPr>
        <p:spPr>
          <a:xfrm>
            <a:off x="4281724" y="4276224"/>
            <a:ext cx="1124450" cy="1361600"/>
          </a:xfrm>
          <a:custGeom>
            <a:rect b="b" l="l" r="r" t="t"/>
            <a:pathLst>
              <a:path extrusionOk="0" h="54464" w="44978">
                <a:moveTo>
                  <a:pt x="5399" y="46618"/>
                </a:moveTo>
                <a:cubicBezTo>
                  <a:pt x="3779" y="48238"/>
                  <a:pt x="-543" y="48918"/>
                  <a:pt x="181" y="51091"/>
                </a:cubicBezTo>
                <a:cubicBezTo>
                  <a:pt x="1537" y="55160"/>
                  <a:pt x="8784" y="54684"/>
                  <a:pt x="12853" y="53327"/>
                </a:cubicBezTo>
                <a:cubicBezTo>
                  <a:pt x="14362" y="52823"/>
                  <a:pt x="14326" y="50103"/>
                  <a:pt x="15835" y="49600"/>
                </a:cubicBezTo>
                <a:cubicBezTo>
                  <a:pt x="22720" y="47306"/>
                  <a:pt x="26959" y="39340"/>
                  <a:pt x="29253" y="32455"/>
                </a:cubicBezTo>
                <a:cubicBezTo>
                  <a:pt x="30042" y="30086"/>
                  <a:pt x="28612" y="27078"/>
                  <a:pt x="29998" y="25000"/>
                </a:cubicBezTo>
                <a:cubicBezTo>
                  <a:pt x="34821" y="17767"/>
                  <a:pt x="49563" y="8784"/>
                  <a:pt x="43416" y="2637"/>
                </a:cubicBezTo>
                <a:cubicBezTo>
                  <a:pt x="41624" y="845"/>
                  <a:pt x="36763" y="-1258"/>
                  <a:pt x="35962" y="1146"/>
                </a:cubicBezTo>
                <a:cubicBezTo>
                  <a:pt x="34140" y="6614"/>
                  <a:pt x="39194" y="16469"/>
                  <a:pt x="33726" y="18291"/>
                </a:cubicBezTo>
                <a:cubicBezTo>
                  <a:pt x="30326" y="19424"/>
                  <a:pt x="27314" y="21721"/>
                  <a:pt x="24780" y="24255"/>
                </a:cubicBezTo>
                <a:cubicBezTo>
                  <a:pt x="24034" y="25001"/>
                  <a:pt x="26271" y="25745"/>
                  <a:pt x="27017" y="26491"/>
                </a:cubicBezTo>
                <a:cubicBezTo>
                  <a:pt x="28423" y="27897"/>
                  <a:pt x="27646" y="30569"/>
                  <a:pt x="27017" y="32455"/>
                </a:cubicBezTo>
                <a:cubicBezTo>
                  <a:pt x="26368" y="34399"/>
                  <a:pt x="22886" y="33030"/>
                  <a:pt x="21053" y="33946"/>
                </a:cubicBezTo>
                <a:cubicBezTo>
                  <a:pt x="16428" y="36257"/>
                  <a:pt x="17013" y="44984"/>
                  <a:pt x="12108" y="46618"/>
                </a:cubicBezTo>
                <a:cubicBezTo>
                  <a:pt x="8604" y="47786"/>
                  <a:pt x="4284" y="47733"/>
                  <a:pt x="1672" y="50345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Google Shape;105;p3"/>
          <p:cNvSpPr/>
          <p:nvPr/>
        </p:nvSpPr>
        <p:spPr>
          <a:xfrm>
            <a:off x="-86027" y="4555982"/>
            <a:ext cx="2070200" cy="1608150"/>
          </a:xfrm>
          <a:custGeom>
            <a:rect b="b" l="l" r="r" t="t"/>
            <a:pathLst>
              <a:path extrusionOk="0" h="64326" w="82808">
                <a:moveTo>
                  <a:pt x="79475" y="46609"/>
                </a:moveTo>
                <a:cubicBezTo>
                  <a:pt x="80178" y="44501"/>
                  <a:pt x="83159" y="42754"/>
                  <a:pt x="82457" y="40646"/>
                </a:cubicBezTo>
                <a:cubicBezTo>
                  <a:pt x="81979" y="39212"/>
                  <a:pt x="79450" y="40268"/>
                  <a:pt x="77984" y="39901"/>
                </a:cubicBezTo>
                <a:cubicBezTo>
                  <a:pt x="75236" y="39214"/>
                  <a:pt x="73964" y="35578"/>
                  <a:pt x="71276" y="34683"/>
                </a:cubicBezTo>
                <a:cubicBezTo>
                  <a:pt x="68640" y="33805"/>
                  <a:pt x="65362" y="33267"/>
                  <a:pt x="63821" y="30955"/>
                </a:cubicBezTo>
                <a:cubicBezTo>
                  <a:pt x="60648" y="26195"/>
                  <a:pt x="65690" y="19419"/>
                  <a:pt x="64567" y="13810"/>
                </a:cubicBezTo>
                <a:cubicBezTo>
                  <a:pt x="63512" y="8539"/>
                  <a:pt x="60721" y="2092"/>
                  <a:pt x="55621" y="393"/>
                </a:cubicBezTo>
                <a:cubicBezTo>
                  <a:pt x="50906" y="-1178"/>
                  <a:pt x="48664" y="9338"/>
                  <a:pt x="43694" y="9338"/>
                </a:cubicBezTo>
                <a:cubicBezTo>
                  <a:pt x="37731" y="9338"/>
                  <a:pt x="31341" y="7123"/>
                  <a:pt x="25804" y="9338"/>
                </a:cubicBezTo>
                <a:cubicBezTo>
                  <a:pt x="23319" y="10332"/>
                  <a:pt x="21026" y="12319"/>
                  <a:pt x="18350" y="12319"/>
                </a:cubicBezTo>
                <a:cubicBezTo>
                  <a:pt x="12883" y="12319"/>
                  <a:pt x="5816" y="8453"/>
                  <a:pt x="1950" y="12319"/>
                </a:cubicBezTo>
                <a:cubicBezTo>
                  <a:pt x="-2998" y="17267"/>
                  <a:pt x="3319" y="26248"/>
                  <a:pt x="4186" y="33192"/>
                </a:cubicBezTo>
                <a:cubicBezTo>
                  <a:pt x="4911" y="38995"/>
                  <a:pt x="6952" y="44568"/>
                  <a:pt x="7914" y="50337"/>
                </a:cubicBezTo>
                <a:cubicBezTo>
                  <a:pt x="8365" y="53044"/>
                  <a:pt x="6204" y="57309"/>
                  <a:pt x="8659" y="58536"/>
                </a:cubicBezTo>
                <a:cubicBezTo>
                  <a:pt x="16990" y="62701"/>
                  <a:pt x="26926" y="63009"/>
                  <a:pt x="36240" y="63009"/>
                </a:cubicBezTo>
                <a:cubicBezTo>
                  <a:pt x="40216" y="63009"/>
                  <a:pt x="45356" y="65820"/>
                  <a:pt x="48167" y="63009"/>
                </a:cubicBezTo>
                <a:cubicBezTo>
                  <a:pt x="52174" y="59002"/>
                  <a:pt x="57578" y="56580"/>
                  <a:pt x="61585" y="52573"/>
                </a:cubicBezTo>
                <a:cubicBezTo>
                  <a:pt x="64045" y="50113"/>
                  <a:pt x="59125" y="44597"/>
                  <a:pt x="61585" y="42137"/>
                </a:cubicBezTo>
                <a:cubicBezTo>
                  <a:pt x="64483" y="39239"/>
                  <a:pt x="70102" y="36881"/>
                  <a:pt x="73512" y="39155"/>
                </a:cubicBezTo>
                <a:cubicBezTo>
                  <a:pt x="75559" y="40520"/>
                  <a:pt x="76270" y="44373"/>
                  <a:pt x="78730" y="44373"/>
                </a:cubicBezTo>
                <a:cubicBezTo>
                  <a:pt x="79841" y="44373"/>
                  <a:pt x="80221" y="42502"/>
                  <a:pt x="80221" y="41391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c5a9b03dde_0_7"/>
          <p:cNvPicPr preferRelativeResize="0"/>
          <p:nvPr/>
        </p:nvPicPr>
        <p:blipFill rotWithShape="1">
          <a:blip r:embed="rId3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c5a9b03dde_0_7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c5a9b03dde_0_7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c5a9b03dde_0_7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c5a9b03dd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c5a9b03dde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c61981e9d4_0_0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2671538" y="0"/>
            <a:ext cx="684892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c61981e9d4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c61981e9d4_0_3"/>
          <p:cNvSpPr txBox="1"/>
          <p:nvPr/>
        </p:nvSpPr>
        <p:spPr>
          <a:xfrm>
            <a:off x="9758050" y="811625"/>
            <a:ext cx="22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SD: Accepted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2021-03-08T01:49:04Z</dcterms:created>
  <dc:creator>Jun Xiang Chew</dc:creator>
</cp:coreProperties>
</file>